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ชื่อเรื่อง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16" name="ตัวแทนวันที่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E38B-EF01-4311-BBAC-7CC0FD1E93A4}" type="datetimeFigureOut">
              <a:rPr lang="th-TH" smtClean="0"/>
              <a:t>02/04/63</a:t>
            </a:fld>
            <a:endParaRPr lang="th-TH"/>
          </a:p>
        </p:txBody>
      </p:sp>
      <p:sp>
        <p:nvSpPr>
          <p:cNvPr id="2" name="ตัวแทนท้ายกระดา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5" name="ตัวแทนหมายเลขภาพนิ่ง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9AEC3D9-5B07-4FC2-8685-D9C59AC423F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ชื่อเรื่อง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7" name="ตัวแทนเนื้อหา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5" name="ตัวแทนวันที่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E38B-EF01-4311-BBAC-7CC0FD1E93A4}" type="datetimeFigureOut">
              <a:rPr lang="th-TH" smtClean="0"/>
              <a:t>02/04/63</a:t>
            </a:fld>
            <a:endParaRPr lang="th-TH"/>
          </a:p>
        </p:txBody>
      </p:sp>
      <p:sp>
        <p:nvSpPr>
          <p:cNvPr id="19" name="ตัวแทนท้ายกระดาษ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h-TH"/>
          </a:p>
        </p:txBody>
      </p:sp>
      <p:sp>
        <p:nvSpPr>
          <p:cNvPr id="16" name="ตัวแทนหมายเลขภาพนิ่ง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9AEC3D9-5B07-4FC2-8685-D9C59AC423F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แทนข้อความ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9" name="ตัวแทนวันที่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E38B-EF01-4311-BBAC-7CC0FD1E93A4}" type="datetimeFigureOut">
              <a:rPr lang="th-TH" smtClean="0"/>
              <a:t>02/04/63</a:t>
            </a:fld>
            <a:endParaRPr lang="th-TH"/>
          </a:p>
        </p:txBody>
      </p:sp>
      <p:sp>
        <p:nvSpPr>
          <p:cNvPr id="11" name="ตัวแทนท้ายกระดาษ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6" name="ตัวแทนหมายเลขภาพนิ่ง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C3D9-5B07-4FC2-8685-D9C59AC423FC}" type="slidenum">
              <a:rPr lang="th-TH" smtClean="0"/>
              <a:t>‹#›</a:t>
            </a:fld>
            <a:endParaRPr lang="th-TH"/>
          </a:p>
        </p:txBody>
      </p:sp>
      <p:sp>
        <p:nvSpPr>
          <p:cNvPr id="8" name="ชื่อเรื่อง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ชื่อเรื่อง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4" name="ตัวแทนเนื้อหา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แทนเนื้อหา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แทนวันที่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E38B-EF01-4311-BBAC-7CC0FD1E93A4}" type="datetimeFigureOut">
              <a:rPr lang="th-TH" smtClean="0"/>
              <a:t>02/04/63</a:t>
            </a:fld>
            <a:endParaRPr lang="th-TH"/>
          </a:p>
        </p:txBody>
      </p:sp>
      <p:sp>
        <p:nvSpPr>
          <p:cNvPr id="10" name="ตัวแทนท้ายกระดาษ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1" name="ตัวแทนหมายเลขภาพนิ่ง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C3D9-5B07-4FC2-8685-D9C59AC423F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แทนข้อความ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25" name="ตัวแทนข้อความ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8" name="ตัวแทนเนื้อหา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0" name="ตัวแทน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E38B-EF01-4311-BBAC-7CC0FD1E93A4}" type="datetimeFigureOut">
              <a:rPr lang="th-TH" smtClean="0"/>
              <a:t>02/04/63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9AEC3D9-5B07-4FC2-8685-D9C59AC423FC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ชื่อเรื่อง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2" name="ตัวแทนวันที่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E38B-EF01-4311-BBAC-7CC0FD1E93A4}" type="datetimeFigureOut">
              <a:rPr lang="th-TH" smtClean="0"/>
              <a:t>02/04/63</a:t>
            </a:fld>
            <a:endParaRPr lang="th-TH"/>
          </a:p>
        </p:txBody>
      </p:sp>
      <p:sp>
        <p:nvSpPr>
          <p:cNvPr id="21" name="ตัวแทนท้ายกระดาษ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C3D9-5B07-4FC2-8685-D9C59AC423F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E38B-EF01-4311-BBAC-7CC0FD1E93A4}" type="datetimeFigureOut">
              <a:rPr lang="th-TH" smtClean="0"/>
              <a:t>02/04/63</a:t>
            </a:fld>
            <a:endParaRPr lang="th-TH"/>
          </a:p>
        </p:txBody>
      </p:sp>
      <p:sp>
        <p:nvSpPr>
          <p:cNvPr id="24" name="ตัวแทนท้ายกระดาษ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C3D9-5B07-4FC2-8685-D9C59AC423F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ชื่อเรื่อง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6" name="ตัวแทนข้อความ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แทนเนื้อหา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5" name="ตัวแทนวันที่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E38B-EF01-4311-BBAC-7CC0FD1E93A4}" type="datetimeFigureOut">
              <a:rPr lang="th-TH" smtClean="0"/>
              <a:t>02/04/63</a:t>
            </a:fld>
            <a:endParaRPr lang="th-TH"/>
          </a:p>
        </p:txBody>
      </p:sp>
      <p:sp>
        <p:nvSpPr>
          <p:cNvPr id="29" name="ตัวแทนท้ายกระดาษ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C3D9-5B07-4FC2-8685-D9C59AC423F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ตัวแทนรูปภาพ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E38B-EF01-4311-BBAC-7CC0FD1E93A4}" type="datetimeFigureOut">
              <a:rPr lang="th-TH" smtClean="0"/>
              <a:t>02/04/63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1" name="ตัวแทนหมายเลขภาพนิ่ง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C3D9-5B07-4FC2-8685-D9C59AC423FC}" type="slidenum">
              <a:rPr lang="th-TH" smtClean="0"/>
              <a:t>‹#›</a:t>
            </a:fld>
            <a:endParaRPr lang="th-TH"/>
          </a:p>
        </p:txBody>
      </p:sp>
      <p:sp>
        <p:nvSpPr>
          <p:cNvPr id="17" name="ชื่อเรื่อง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6" name="ตัวแทนข้อความ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E38B-EF01-4311-BBAC-7CC0FD1E93A4}" type="datetimeFigureOut">
              <a:rPr lang="th-TH" smtClean="0"/>
              <a:t>02/04/63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C3D9-5B07-4FC2-8685-D9C59AC423F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E38B-EF01-4311-BBAC-7CC0FD1E93A4}" type="datetimeFigureOut">
              <a:rPr lang="th-TH" smtClean="0"/>
              <a:t>02/04/63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C3D9-5B07-4FC2-8685-D9C59AC423F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ตัวแทนข้อความ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แทนวันที่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793E38B-EF01-4311-BBAC-7CC0FD1E93A4}" type="datetimeFigureOut">
              <a:rPr lang="th-TH" smtClean="0"/>
              <a:t>02/04/63</a:t>
            </a:fld>
            <a:endParaRPr lang="th-TH"/>
          </a:p>
        </p:txBody>
      </p:sp>
      <p:sp>
        <p:nvSpPr>
          <p:cNvPr id="28" name="ตัวแทนท้ายกระดาษ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9AEC3D9-5B07-4FC2-8685-D9C59AC423FC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ตัวแทนชื่อเรื่อง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404664"/>
            <a:ext cx="7920880" cy="4801314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thaiDist"/>
            <a:r>
              <a:rPr lang="th-TH" sz="34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มีพนักงานเทศบาลตำบลร่มเมือง อำเภอเมืองพัทลุง จังหวัดพัทลุง รวมทั้งหมดจำนวน ๖ ราย ซึ่งการเบิกค่าเช่าบ้านดังกล่าว เจ้าของสิทธิ์ได้ดำเนินการจัดทำเอกสารหลักฐาน และมีผู้ตรวจสอบการเช่าบ้านอยู่จริง  โดยแต่งตั้งคณะกรรมการตรวจสอบข้อเท็จจริง ผ่านผู้บังคับบัญชีชั้นต้นผ่านปลัดเทศบาล และผู้บริหารท้องถิ่น และการเบิกจ่ายเงินทุกครั้ง ผู้อำนวยการกองคลังได้ตรวจสอบเอกสารถูกต้อง ครบถ้วน เป็นไปตามระเบียบกระทรวงมหาดไทยว่าด้วยค่าเช่าบ้านของข้าราชการส่วนท้องถิ่น พ</a:t>
            </a:r>
            <a:r>
              <a:rPr lang="en-US" sz="34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.</a:t>
            </a:r>
            <a:r>
              <a:rPr lang="th-TH" sz="34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ศ</a:t>
            </a:r>
            <a:r>
              <a:rPr lang="en-US" sz="34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. </a:t>
            </a:r>
            <a:r>
              <a:rPr lang="th-TH" sz="34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๒๕๔๘ แก้ไขเพิ่มเติม </a:t>
            </a:r>
            <a:r>
              <a:rPr lang="en-US" sz="34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(</a:t>
            </a:r>
            <a:r>
              <a:rPr lang="th-TH" sz="34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ฉบับที่ ๔</a:t>
            </a:r>
            <a:r>
              <a:rPr lang="en-US" sz="34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) </a:t>
            </a:r>
            <a:r>
              <a:rPr lang="th-TH" sz="34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พ</a:t>
            </a:r>
            <a:r>
              <a:rPr lang="en-US" sz="34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.</a:t>
            </a:r>
            <a:r>
              <a:rPr lang="th-TH" sz="34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ศ</a:t>
            </a:r>
            <a:r>
              <a:rPr lang="en-US" sz="34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.</a:t>
            </a:r>
            <a:r>
              <a:rPr lang="th-TH" sz="34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UPC" pitchFamily="18" charset="-34"/>
                <a:cs typeface="AngsanaUPC" pitchFamily="18" charset="-34"/>
              </a:rPr>
              <a:t>๒๕๖๒ ดังกล่าว</a:t>
            </a:r>
            <a:endParaRPr lang="th-TH" sz="3400" b="1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gsanaUPC" pitchFamily="18" charset="-34"/>
              <a:cs typeface="Angsan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9556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ทางเดิน">
  <a:themeElements>
    <a:clrScheme name="ทางเดิน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ทางเดิน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ทางเดิน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28</TotalTime>
  <Words>99</Words>
  <Application>Microsoft Office PowerPoint</Application>
  <PresentationFormat>นำเสนอทางหน้าจอ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ทางเดิน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Windows User</cp:lastModifiedBy>
  <cp:revision>3</cp:revision>
  <dcterms:created xsi:type="dcterms:W3CDTF">2020-04-02T07:38:06Z</dcterms:created>
  <dcterms:modified xsi:type="dcterms:W3CDTF">2020-04-02T08:06:59Z</dcterms:modified>
</cp:coreProperties>
</file>