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7B000F-69D6-490C-97CF-7FAE59DC96BF}" type="datetimeFigureOut">
              <a:rPr lang="th-TH" smtClean="0"/>
              <a:pPr/>
              <a:t>09/04/63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1B8199-74DC-41CF-85B9-CF3A83737E8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63688" y="847745"/>
            <a:ext cx="5976664" cy="397031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soft" dir="tl">
              <a:rot lat="0" lon="0" rev="0"/>
            </a:lightRig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sz="3600" b="1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เจตจำนง</a:t>
            </a:r>
            <a:r>
              <a:rPr lang="th-TH" sz="3600" b="1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สุจริตของผู้บริหาร</a:t>
            </a:r>
            <a:endParaRPr lang="en-US" sz="36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ผู้บริหารสมาชิกสภาข้าราชการ</a:t>
            </a:r>
            <a:r>
              <a:rPr lang="th-TH" sz="3600" b="1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และลูกจ้าง </a:t>
            </a:r>
            <a:endParaRPr lang="en-US" sz="36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600" b="1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ต้องปฏิบัติหน้าที่  ด้วย</a:t>
            </a:r>
            <a:r>
              <a:rPr lang="th-TH" sz="36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ความซื่อสัตย์สุจริต </a:t>
            </a:r>
            <a:endParaRPr lang="en-US" sz="36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โปร่งใส </a:t>
            </a:r>
            <a:r>
              <a:rPr lang="th-TH" sz="36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และ</a:t>
            </a:r>
            <a:r>
              <a:rPr lang="th-TH" sz="36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บริการประชาชน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ทุก</a:t>
            </a:r>
            <a:r>
              <a:rPr lang="th-TH" sz="3600" b="1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ระดับ</a:t>
            </a:r>
            <a:r>
              <a:rPr lang="th-TH" sz="36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IT๙" pitchFamily="34" charset="-34"/>
                <a:cs typeface="TH SarabunIT๙" pitchFamily="34" charset="-34"/>
              </a:rPr>
              <a:t>ประทับใจ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sz="36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24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รวมกลุ่ม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</dc:creator>
  <cp:lastModifiedBy>Home</cp:lastModifiedBy>
  <cp:revision>7</cp:revision>
  <dcterms:created xsi:type="dcterms:W3CDTF">2020-04-01T08:46:15Z</dcterms:created>
  <dcterms:modified xsi:type="dcterms:W3CDTF">2020-04-09T04:17:19Z</dcterms:modified>
</cp:coreProperties>
</file>