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9ABA-5AFF-42D5-A351-D4CAB117900E}" type="datetimeFigureOut">
              <a:rPr lang="th-TH" smtClean="0"/>
              <a:pPr/>
              <a:t>22/04/63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0EE5-64E3-4E2B-8862-37CEA5E08506}" type="slidenum">
              <a:rPr lang="th-TH" smtClean="0"/>
              <a:pPr/>
              <a:t>‹#›</a:t>
            </a:fld>
            <a:endParaRPr lang="th-TH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9ABA-5AFF-42D5-A351-D4CAB117900E}" type="datetimeFigureOut">
              <a:rPr lang="th-TH" smtClean="0"/>
              <a:pPr/>
              <a:t>22/04/63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0EE5-64E3-4E2B-8862-37CEA5E0850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9ABA-5AFF-42D5-A351-D4CAB117900E}" type="datetimeFigureOut">
              <a:rPr lang="th-TH" smtClean="0"/>
              <a:pPr/>
              <a:t>22/04/63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0EE5-64E3-4E2B-8862-37CEA5E0850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9ABA-5AFF-42D5-A351-D4CAB117900E}" type="datetimeFigureOut">
              <a:rPr lang="th-TH" smtClean="0"/>
              <a:pPr/>
              <a:t>22/04/63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0EE5-64E3-4E2B-8862-37CEA5E0850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9ABA-5AFF-42D5-A351-D4CAB117900E}" type="datetimeFigureOut">
              <a:rPr lang="th-TH" smtClean="0"/>
              <a:pPr/>
              <a:t>22/04/63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0EE5-64E3-4E2B-8862-37CEA5E08506}" type="slidenum">
              <a:rPr lang="th-TH" smtClean="0"/>
              <a:pPr/>
              <a:t>‹#›</a:t>
            </a:fld>
            <a:endParaRPr lang="th-TH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9ABA-5AFF-42D5-A351-D4CAB117900E}" type="datetimeFigureOut">
              <a:rPr lang="th-TH" smtClean="0"/>
              <a:pPr/>
              <a:t>22/04/63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0EE5-64E3-4E2B-8862-37CEA5E0850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9ABA-5AFF-42D5-A351-D4CAB117900E}" type="datetimeFigureOut">
              <a:rPr lang="th-TH" smtClean="0"/>
              <a:pPr/>
              <a:t>22/04/63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0EE5-64E3-4E2B-8862-37CEA5E08506}" type="slidenum">
              <a:rPr lang="th-TH" smtClean="0"/>
              <a:pPr/>
              <a:t>‹#›</a:t>
            </a:fld>
            <a:endParaRPr lang="th-TH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9ABA-5AFF-42D5-A351-D4CAB117900E}" type="datetimeFigureOut">
              <a:rPr lang="th-TH" smtClean="0"/>
              <a:pPr/>
              <a:t>22/04/63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0EE5-64E3-4E2B-8862-37CEA5E0850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9ABA-5AFF-42D5-A351-D4CAB117900E}" type="datetimeFigureOut">
              <a:rPr lang="th-TH" smtClean="0"/>
              <a:pPr/>
              <a:t>22/04/63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0EE5-64E3-4E2B-8862-37CEA5E0850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9ABA-5AFF-42D5-A351-D4CAB117900E}" type="datetimeFigureOut">
              <a:rPr lang="th-TH" smtClean="0"/>
              <a:pPr/>
              <a:t>22/04/63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0EE5-64E3-4E2B-8862-37CEA5E08506}" type="slidenum">
              <a:rPr lang="th-TH" smtClean="0"/>
              <a:pPr/>
              <a:t>‹#›</a:t>
            </a:fld>
            <a:endParaRPr lang="th-TH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9ABA-5AFF-42D5-A351-D4CAB117900E}" type="datetimeFigureOut">
              <a:rPr lang="th-TH" smtClean="0"/>
              <a:pPr/>
              <a:t>22/04/63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0EE5-64E3-4E2B-8862-37CEA5E0850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9B59ABA-5AFF-42D5-A351-D4CAB117900E}" type="datetimeFigureOut">
              <a:rPr lang="th-TH" smtClean="0"/>
              <a:pPr/>
              <a:t>22/04/63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BC10EE5-64E3-4E2B-8862-37CEA5E08506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715324"/>
            <a:ext cx="7344816" cy="15696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800" dirty="0" smtClean="0">
                <a:latin typeface="Angsana New" pitchFamily="18" charset="-34"/>
                <a:cs typeface="Angsana New" pitchFamily="18" charset="-34"/>
              </a:rPr>
              <a:t>การดำเนินการตามมาตรการส่งเสริมคุณธรรมและความโปร่งใสภายในหน่วยงาน</a:t>
            </a:r>
            <a:endParaRPr lang="th-TH" sz="48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177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99792" y="908720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7200" dirty="0" smtClean="0">
                <a:latin typeface="Angsana New" pitchFamily="18" charset="-34"/>
                <a:cs typeface="Angsana New" pitchFamily="18" charset="-34"/>
              </a:rPr>
              <a:t>มาตรการ</a:t>
            </a:r>
            <a:endParaRPr lang="th-TH" sz="7200" dirty="0"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6" name="ลูกศรเชื่อมต่อแบบตรง 5"/>
          <p:cNvCxnSpPr/>
          <p:nvPr/>
        </p:nvCxnSpPr>
        <p:spPr>
          <a:xfrm>
            <a:off x="2987824" y="1844824"/>
            <a:ext cx="2592288" cy="0"/>
          </a:xfrm>
          <a:prstGeom prst="straightConnector1">
            <a:avLst/>
          </a:prstGeom>
          <a:ln>
            <a:headEnd type="arrow"/>
            <a:tailEnd type="arrow"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99592" y="2132856"/>
            <a:ext cx="7416824" cy="43396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thaiDist"/>
            <a:endParaRPr lang="th-TH" sz="1600" dirty="0" smtClean="0">
              <a:latin typeface="Angsana New" pitchFamily="18" charset="-34"/>
              <a:cs typeface="Angsana New" pitchFamily="18" charset="-34"/>
            </a:endParaRPr>
          </a:p>
          <a:p>
            <a:pPr marL="514350" indent="-514350" algn="thaiDist">
              <a:buAutoNum type="thaiNumPeriod"/>
            </a:pPr>
            <a:r>
              <a:rPr lang="th-TH" sz="3000" dirty="0" smtClean="0">
                <a:latin typeface="Angsana New" pitchFamily="18" charset="-34"/>
                <a:cs typeface="Angsana New" pitchFamily="18" charset="-34"/>
              </a:rPr>
              <a:t>จัดทำวารสารข่าวของเทศบาลตำบลร่มเมือง เกี่ยวกับกิจกรรมส่งเสริมคุณธรรมและความโปร่งใสเพื่อประชาสัมพันธ์ให้ทุกกองราชการทราบ</a:t>
            </a:r>
          </a:p>
          <a:p>
            <a:pPr marL="514350" indent="-514350" algn="thaiDist">
              <a:buAutoNum type="thaiNumPeriod"/>
            </a:pPr>
            <a:r>
              <a:rPr lang="th-TH" sz="3000" dirty="0" smtClean="0">
                <a:latin typeface="Angsana New" pitchFamily="18" charset="-34"/>
                <a:cs typeface="Angsana New" pitchFamily="18" charset="-34"/>
              </a:rPr>
              <a:t>แจ้งบันทึกสรุปผลการประเมิน ให้ทุกกองราชการได้ทราบ และดำเนินการในส่วนที่เกี่ยวข้องต่อไป</a:t>
            </a:r>
          </a:p>
          <a:p>
            <a:pPr marL="514350" indent="-514350" algn="thaiDist">
              <a:buAutoNum type="thaiNumPeriod"/>
            </a:pPr>
            <a:r>
              <a:rPr lang="th-TH" sz="3000" dirty="0" smtClean="0">
                <a:latin typeface="Angsana New" pitchFamily="18" charset="-34"/>
                <a:cs typeface="Angsana New" pitchFamily="18" charset="-34"/>
              </a:rPr>
              <a:t>ทบทวนแนวทาง การดำเนินงานในภาพรวมของหน่วยงาน ให้สอดคล้องกับการประเมิน </a:t>
            </a:r>
            <a:r>
              <a:rPr lang="en-US" sz="3000" dirty="0" smtClean="0">
                <a:latin typeface="Angsana New" pitchFamily="18" charset="-34"/>
                <a:cs typeface="Angsana New" pitchFamily="18" charset="-34"/>
              </a:rPr>
              <a:t>ITA </a:t>
            </a:r>
            <a:r>
              <a:rPr lang="th-TH" sz="3000" dirty="0" smtClean="0">
                <a:latin typeface="Angsana New" pitchFamily="18" charset="-34"/>
                <a:cs typeface="Angsana New" pitchFamily="18" charset="-34"/>
              </a:rPr>
              <a:t>และประชาชนสามารถเข้าถึงข้อมูลได้มากยิ่งขึ้น</a:t>
            </a:r>
          </a:p>
          <a:p>
            <a:pPr algn="thaiDist"/>
            <a:endParaRPr lang="th-TH" sz="11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157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ความชัดเจน">
  <a:themeElements>
    <a:clrScheme name="ความชัดเจน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แบบคลาสสิก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ความชัดเจ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</TotalTime>
  <Words>74</Words>
  <Application>Microsoft Office PowerPoint</Application>
  <PresentationFormat>นำเสนอทางหน้าจอ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ความชัดเจน</vt:lpstr>
      <vt:lpstr>ภาพนิ่ง 1</vt:lpstr>
      <vt:lpstr>ภาพนิ่ง 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HP</dc:creator>
  <cp:lastModifiedBy>Home</cp:lastModifiedBy>
  <cp:revision>3</cp:revision>
  <dcterms:created xsi:type="dcterms:W3CDTF">2020-04-09T07:29:09Z</dcterms:created>
  <dcterms:modified xsi:type="dcterms:W3CDTF">2020-04-22T08:56:22Z</dcterms:modified>
</cp:coreProperties>
</file>