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E113-5316-4691-870F-CCDD00AB8C9C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132258E-8FED-44D8-8E34-76BC0473EE4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E113-5316-4691-870F-CCDD00AB8C9C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258E-8FED-44D8-8E34-76BC0473EE4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E113-5316-4691-870F-CCDD00AB8C9C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258E-8FED-44D8-8E34-76BC0473EE4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E113-5316-4691-870F-CCDD00AB8C9C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258E-8FED-44D8-8E34-76BC0473EE4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E113-5316-4691-870F-CCDD00AB8C9C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258E-8FED-44D8-8E34-76BC0473EE4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E113-5316-4691-870F-CCDD00AB8C9C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258E-8FED-44D8-8E34-76BC0473EE4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E113-5316-4691-870F-CCDD00AB8C9C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258E-8FED-44D8-8E34-76BC0473EE4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E113-5316-4691-870F-CCDD00AB8C9C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258E-8FED-44D8-8E34-76BC0473EE4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E113-5316-4691-870F-CCDD00AB8C9C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258E-8FED-44D8-8E34-76BC0473EE4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E113-5316-4691-870F-CCDD00AB8C9C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258E-8FED-44D8-8E34-76BC0473EE4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E113-5316-4691-870F-CCDD00AB8C9C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258E-8FED-44D8-8E34-76BC0473EE4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626E113-5316-4691-870F-CCDD00AB8C9C}" type="datetimeFigureOut">
              <a:rPr lang="th-TH" smtClean="0"/>
              <a:pPr/>
              <a:t>22/04/63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132258E-8FED-44D8-8E34-76BC0473EE4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3625860"/>
            <a:ext cx="6264696" cy="52322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th-TH" b="1" dirty="0" smtClean="0">
                <a:ln w="5080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ngsana New" pitchFamily="18" charset="-34"/>
                <a:cs typeface="Angsana New" pitchFamily="18" charset="-34"/>
              </a:rPr>
              <a:t>มาตรการส่งเสริมคุณธรรมและความโปร่งใสภายในหน่วยงาน</a:t>
            </a:r>
            <a:endParaRPr lang="th-TH" b="1" dirty="0">
              <a:ln w="5080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45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1800" y="332656"/>
            <a:ext cx="3456384" cy="1200329"/>
          </a:xfrm>
          <a:prstGeom prst="rect">
            <a:avLst/>
          </a:prstGeom>
          <a:ln w="57150"/>
          <a:scene3d>
            <a:camera prst="orthographicFront"/>
            <a:lightRig rig="balanced" dir="t">
              <a:rot lat="0" lon="0" rev="2100000"/>
            </a:lightRig>
          </a:scene3d>
          <a:sp3d>
            <a:bevelT w="139700" prst="cross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th-TH" sz="7200" b="1" dirty="0" smtClean="0">
                <a:ln w="5080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ngsana New" pitchFamily="18" charset="-34"/>
                <a:cs typeface="Angsana New" pitchFamily="18" charset="-34"/>
              </a:rPr>
              <a:t>มาตรการ</a:t>
            </a:r>
            <a:endParaRPr lang="th-TH" sz="7200" b="1" dirty="0">
              <a:ln w="5080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132856"/>
            <a:ext cx="7488832" cy="3539430"/>
          </a:xfrm>
          <a:prstGeom prst="rect">
            <a:avLst/>
          </a:prstGeom>
          <a:ln w="76200"/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p3d extrusionH="57150">
              <a:bevelT w="57150" h="38100" prst="artDeco"/>
            </a:sp3d>
          </a:bodyPr>
          <a:lstStyle/>
          <a:p>
            <a:pPr marL="514350" indent="-514350" algn="thaiDist">
              <a:buAutoNum type="thaiNumPeriod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 algn="thaiDist">
              <a:buAutoNum type="thaiNumPeriod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มีการแต่งตั้งคณะทำงาน และกำหนดผู้รับผิดชอบงานที่เกี่ยวข้องเป็นลายลักษณ์อักษร และมีการติดตามผลการดำเนินงานของแต่ละงานดังกล่าว</a:t>
            </a:r>
          </a:p>
          <a:p>
            <a:pPr marL="514350" indent="-514350" algn="thaiDist">
              <a:buAutoNum type="thaiNumPeriod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มีการประชุม ชี้แจง ให้เจ้าหน้าที่ ได้รับทราบข้อมูล รายละเอียดการประเมิน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ITA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เพื่อเตรียมความพร้อม ในการประเมิน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ITA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ในปีต่อไป</a:t>
            </a:r>
          </a:p>
          <a:p>
            <a:pPr marL="514350" indent="-514350" algn="thaiDist">
              <a:buAutoNum type="thaiNumPeriod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จัดทำบันทึกสรุปผลการประเมินให้ผู้บริหารทราบ และแจ้งทุกกองราชการได้ทราบและดำเนินการเพื่อนำไปแก้ไข ปรับปรุง ต่อไป</a:t>
            </a:r>
          </a:p>
          <a:p>
            <a:pPr algn="thaiDist"/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01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ภสัชกร">
  <a:themeElements>
    <a:clrScheme name="เภสัชกร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เภสัชกร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เภสัชกร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21</TotalTime>
  <Words>81</Words>
  <Application>Microsoft Office PowerPoint</Application>
  <PresentationFormat>นำเสนอทางหน้าจอ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เภสัชกร</vt:lpstr>
      <vt:lpstr>ภาพนิ่ง 1</vt:lpstr>
      <vt:lpstr>ภาพนิ่ง 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HP</dc:creator>
  <cp:lastModifiedBy>Home</cp:lastModifiedBy>
  <cp:revision>3</cp:revision>
  <dcterms:created xsi:type="dcterms:W3CDTF">2020-04-09T07:08:33Z</dcterms:created>
  <dcterms:modified xsi:type="dcterms:W3CDTF">2020-04-22T08:59:07Z</dcterms:modified>
</cp:coreProperties>
</file>