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C8FF-8223-4A5E-91C7-C2C1CA7A9180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CAE30-8C89-4360-9BBA-583A3EF156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99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AE30-8C89-4360-9BBA-583A3EF15614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2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78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40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080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848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969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14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06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04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58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1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11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653">
              <a:srgbClr val="FDF8F8"/>
            </a:gs>
            <a:gs pos="57000">
              <a:schemeClr val="bg1"/>
            </a:gs>
            <a:gs pos="17000">
              <a:schemeClr val="bg1"/>
            </a:gs>
            <a:gs pos="0">
              <a:schemeClr val="tx2">
                <a:lumMod val="40000"/>
                <a:lumOff val="60000"/>
              </a:schemeClr>
            </a:gs>
            <a:gs pos="100000">
              <a:srgbClr val="F6E6E6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309D-862F-413B-B3F4-1F03CB6706AF}" type="datetimeFigureOut">
              <a:rPr lang="th-TH" smtClean="0"/>
              <a:t>25/04/65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96CE-ADBC-470C-8C4B-EB6424F79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66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432"/>
            <a:ext cx="3094092" cy="299695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7606" y="3837611"/>
            <a:ext cx="3094092" cy="299695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49908" y="0"/>
            <a:ext cx="3094092" cy="299695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698" y="21186"/>
            <a:ext cx="3094092" cy="2996952"/>
          </a:xfrm>
          <a:prstGeom prst="rect">
            <a:avLst/>
          </a:prstGeom>
        </p:spPr>
      </p:pic>
      <p:sp>
        <p:nvSpPr>
          <p:cNvPr id="9" name="วงรี 8"/>
          <p:cNvSpPr/>
          <p:nvPr/>
        </p:nvSpPr>
        <p:spPr>
          <a:xfrm>
            <a:off x="3282605" y="3340443"/>
            <a:ext cx="2448272" cy="129614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คนของเทศบาลตำบลร่มเมือง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2826" y="66812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วัฒนธรรมองค์กร</a:t>
            </a:r>
            <a:endParaRPr lang="th-TH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6701" y="2620364"/>
            <a:ext cx="798637" cy="798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1577" y="211410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ยิ้มแย้มแจ่มใส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826">
            <a:off x="4970307" y="2834929"/>
            <a:ext cx="798637" cy="798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1413" y="2344934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ซื่อสัตย์สุจริตโปร่งใส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617">
            <a:off x="5619591" y="3379404"/>
            <a:ext cx="798637" cy="7986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4625" y="3074802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ทุกข้อมูลเปิดเผย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อย่างกว้างขวาง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158">
            <a:off x="5349182" y="4237268"/>
            <a:ext cx="798637" cy="7986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03395" y="4254395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เข้าใจ เข้าถึง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โซ</a:t>
            </a:r>
            <a:r>
              <a:rPr lang="th-TH" sz="2400" b="1" dirty="0" err="1" smtClean="0">
                <a:latin typeface="TH SarabunIT๙" pitchFamily="34" charset="-34"/>
                <a:cs typeface="TH SarabunIT๙" pitchFamily="34" charset="-34"/>
              </a:rPr>
              <a:t>เชียล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2400" b="1" dirty="0" smtClean="0">
                <a:latin typeface="TH SarabunIT๙" pitchFamily="34" charset="-34"/>
                <a:cs typeface="TH SarabunIT๙" pitchFamily="34" charset="-34"/>
              </a:rPr>
              <a:t>(Social)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6189">
            <a:off x="4506327" y="4562420"/>
            <a:ext cx="798637" cy="7986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3712" y="5247041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การแต่งกายเป็นทีม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3815">
            <a:off x="3545729" y="4367878"/>
            <a:ext cx="798637" cy="7986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74336" y="5233685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ตรงต่อเวลา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0155">
            <a:off x="2653274" y="3928897"/>
            <a:ext cx="798637" cy="7986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5736" y="4308064"/>
            <a:ext cx="1311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บริการด้วยใจ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เป็นธรรม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ดุจญาติมิตร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4825">
            <a:off x="2671464" y="3132360"/>
            <a:ext cx="798637" cy="7986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59632" y="31161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ทักทายอย่างมี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สัมมาคารวะ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07988">
            <a:off x="3333966" y="2735397"/>
            <a:ext cx="798637" cy="7986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80040" y="2388441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 smtClean="0">
                <a:solidFill>
                  <a:srgbClr val="4D5156"/>
                </a:solidFill>
                <a:effectLst/>
                <a:latin typeface="TH SarabunIT๙" pitchFamily="34" charset="-34"/>
                <a:cs typeface="TH SarabunIT๙" pitchFamily="34" charset="-34"/>
              </a:rPr>
              <a:t>No Gift Policy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115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" y="4149080"/>
            <a:ext cx="2824996" cy="273630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99862" y="4102483"/>
            <a:ext cx="2824996" cy="273630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55516" y="-27384"/>
            <a:ext cx="2824996" cy="273630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178" y="16962"/>
            <a:ext cx="2824996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7615" y="63288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แต่งกายเป็นทีม</a:t>
            </a:r>
            <a:endParaRPr lang="th-TH" sz="40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5" y="3070584"/>
            <a:ext cx="3718661" cy="266267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5" y="1990464"/>
            <a:ext cx="3718661" cy="2662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3084" y="5805264"/>
            <a:ext cx="358934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แต่งกายด้วยผ้าไทยทุกวันอังคาร และวันศุกร์</a:t>
            </a:r>
            <a:endParaRPr lang="th-TH" sz="20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093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2" y="1701735"/>
            <a:ext cx="2502224" cy="179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47667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เข้าใจ เข้าถึงโซ</a:t>
            </a:r>
            <a:r>
              <a:rPr lang="th-TH" sz="40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เชียล</a:t>
            </a:r>
            <a:r>
              <a:rPr lang="th-TH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40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Soial</a:t>
            </a:r>
            <a:r>
              <a:rPr lang="en-US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40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4" y="3582111"/>
            <a:ext cx="2497030" cy="179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49908" y="0"/>
            <a:ext cx="3094092" cy="299695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698" y="21186"/>
            <a:ext cx="3094092" cy="299695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12" y="1701735"/>
            <a:ext cx="2496362" cy="179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432"/>
            <a:ext cx="3094092" cy="2996952"/>
          </a:xfrm>
          <a:prstGeom prst="rect">
            <a:avLst/>
          </a:prstGeom>
        </p:spPr>
      </p:pic>
      <p:pic>
        <p:nvPicPr>
          <p:cNvPr id="10" name="รูปภาพ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32" y="1700808"/>
            <a:ext cx="2543530" cy="17929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12" y="3582111"/>
            <a:ext cx="2496362" cy="179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72"/>
          <a:stretch/>
        </p:blipFill>
        <p:spPr>
          <a:xfrm>
            <a:off x="5884132" y="3574124"/>
            <a:ext cx="2543530" cy="17912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7606" y="3812478"/>
            <a:ext cx="3094092" cy="29969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0753" y="5436859"/>
            <a:ext cx="248597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เว็บไซต์เทศบาลตำบลร่มเมือง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543685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>
                <a:latin typeface="TH SarabunIT๙" pitchFamily="34" charset="-34"/>
                <a:cs typeface="TH SarabunIT๙" pitchFamily="34" charset="-34"/>
              </a:rPr>
              <a:t>Facebook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เทศบาลตำบลร่มเมือง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5374" y="543685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 smtClean="0">
                <a:latin typeface="TH SarabunIT๙" pitchFamily="34" charset="-34"/>
                <a:cs typeface="TH SarabunIT๙" pitchFamily="34" charset="-34"/>
              </a:rPr>
              <a:t>LINE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เทศบาลตำบลร่มเมือง</a:t>
            </a:r>
          </a:p>
        </p:txBody>
      </p:sp>
    </p:spTree>
    <p:extLst>
      <p:ext uri="{BB962C8B-B14F-4D97-AF65-F5344CB8AC3E}">
        <p14:creationId xmlns:p14="http://schemas.microsoft.com/office/powerpoint/2010/main" val="54488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698" y="21186"/>
            <a:ext cx="3094092" cy="2996952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17486"/>
            <a:ext cx="2448272" cy="193196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93" y="1417486"/>
            <a:ext cx="2448271" cy="194225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69244"/>
            <a:ext cx="2448272" cy="193196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56" y="3372472"/>
            <a:ext cx="2447608" cy="1928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6130" y="45804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ตรงต่อเวลา</a:t>
            </a:r>
            <a:endParaRPr lang="th-TH" sz="40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13" y="1417486"/>
            <a:ext cx="2448348" cy="192873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49908" y="0"/>
            <a:ext cx="3094092" cy="2996952"/>
          </a:xfrm>
          <a:prstGeom prst="rect">
            <a:avLst/>
          </a:prstGeom>
        </p:spPr>
      </p:pic>
      <p:pic>
        <p:nvPicPr>
          <p:cNvPr id="15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13" y="3372473"/>
            <a:ext cx="2447531" cy="192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7606" y="3837611"/>
            <a:ext cx="3094092" cy="299695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432"/>
            <a:ext cx="3094092" cy="29969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9592" y="540515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th-TH" sz="1600" b="1" dirty="0" smtClean="0">
                <a:latin typeface="TH SarabunIT๙" pitchFamily="34" charset="-34"/>
                <a:cs typeface="TH SarabunIT๙" pitchFamily="34" charset="-34"/>
              </a:rPr>
              <a:t>นายสมบูรณ์ บุญวิสูตร นายกเทศมนตรีตำบลร่มเมือง พร้อมด้วยรองนายกเทศมนตรีตำบลร่มเมือง ข้าราชการ พนักงาน ลูกจ้าง ของเทศบาลตำบลร่มเมือง เข้าแถวเคารพธงชาติทุกวันจันทร์สัปดาห์แรกของเดือน และวันจันทร์สัปดาห์ที่สามของเดือน โดยนายกเทศมนตรีตำบลร่มเมืองให้แนวทางใน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6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ปฏิบัติงานให้อยู่บนพื้นฐานของความซื่อสัตย์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สุจริต มี</a:t>
            </a:r>
            <a:r>
              <a:rPr lang="th-TH" sz="16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จิตสำนึกที่ดี อยู่บนพื้นฐานของความ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โปร่งใส ไม่รับของขวัญของกำนัล (</a:t>
            </a:r>
            <a:r>
              <a:rPr lang="en-US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NO Gift policy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) บริการประชาชนทุกระดับเท่าเทียมกัน ยุดหลักความยุทธิธรรมในการทำงาน</a:t>
            </a:r>
            <a:endParaRPr lang="th-TH" sz="1600" b="1" dirty="0">
              <a:solidFill>
                <a:prstClr val="black"/>
              </a:solidFill>
            </a:endParaRPr>
          </a:p>
          <a:p>
            <a:pPr algn="ctr"/>
            <a:endParaRPr lang="th-TH" sz="16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427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7606" y="3837611"/>
            <a:ext cx="3094092" cy="299695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49908" y="0"/>
            <a:ext cx="3094092" cy="299695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698" y="21186"/>
            <a:ext cx="3094092" cy="299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75657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2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บริการด้วยใจเป็นธรรมดุจญาติมิตร </a:t>
            </a:r>
            <a:r>
              <a:rPr lang="en-US" sz="2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, </a:t>
            </a:r>
            <a:r>
              <a:rPr lang="th-TH" sz="2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ทักทายอย่างมีสัมมาคารวะ </a:t>
            </a:r>
            <a:endParaRPr lang="th-TH" sz="24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45" y="1462783"/>
            <a:ext cx="2951573" cy="2214179"/>
          </a:xfrm>
          <a:prstGeom prst="rect">
            <a:avLst/>
          </a:prstGeom>
        </p:spPr>
      </p:pic>
      <p:pic>
        <p:nvPicPr>
          <p:cNvPr id="1026" name="Picture 2" descr="984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68" y="1458167"/>
            <a:ext cx="2951573" cy="22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43" y="3697322"/>
            <a:ext cx="2951573" cy="200761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432"/>
            <a:ext cx="3094092" cy="2996952"/>
          </a:xfrm>
          <a:prstGeom prst="rect">
            <a:avLst/>
          </a:prstGeom>
        </p:spPr>
      </p:pic>
      <p:pic>
        <p:nvPicPr>
          <p:cNvPr id="10" name="รูปภาพ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68" y="3697322"/>
            <a:ext cx="2951573" cy="20116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576519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บริการให้คำปรึกษาประชาชนที่มาใช้บริการ </a:t>
            </a:r>
            <a:endParaRPr lang="th-TH" sz="20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385"/>
            <a:ext cx="91567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62068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ซื่อสัตย์สุจริตโปร่งใส</a:t>
            </a:r>
            <a:endParaRPr lang="th-TH" sz="40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7502" y="5085184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thaiDist"/>
            <a:r>
              <a:rPr lang="th-TH" sz="16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ประชุม</a:t>
            </a:r>
            <a:r>
              <a:rPr lang="th-TH" sz="16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ประจำเดือน 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ผู้บริหารเทศบาลตำบลร่มเมือง </a:t>
            </a:r>
            <a:r>
              <a:rPr lang="th-TH" sz="16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หัวหน้าส่วนราชการ พนักงานเทศบาลตำบลร่มเมือง ครั้งที่ 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๑</a:t>
            </a:r>
            <a:r>
              <a:rPr lang="th-TH" sz="16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๒๕๖๕ ในการประชุมครั้งนี้ 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นายสมบูรณ์ บุญวิสูตร นายกเทศมนตรีตำบลร่ม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เมืองได้กล่าวปฏิญาณตน 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และไ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ด้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พูด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แนะนำให้กับ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พนักงาน ข้าราชการ ลูกจ้าง </a:t>
            </a:r>
            <a:r>
              <a:rPr lang="th-TH" sz="16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และพนักงานทั่วไป พนักงานจ้าง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เหมาบริการ เรื่อง ในการปฏิบัติงานให้อยู่บนพื้นฐานของความซื่อสัตย์สุจริต มีจิตสำนึก</a:t>
            </a:r>
            <a:r>
              <a:rPr lang="th-TH" sz="16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ที่ดี อยู่บนพื้นฐานของความ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โปร่งใส </a:t>
            </a:r>
            <a:r>
              <a:rPr lang="th-TH" sz="1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ในการบริการประชาชนการรับผิดชอบต่อหน้าที่ ตามมาตรฐานทางจริยธรรมของเจ้าหน้าที่</a:t>
            </a:r>
            <a:endParaRPr lang="th-TH" sz="1600" b="1" dirty="0">
              <a:solidFill>
                <a:prstClr val="black"/>
              </a:solidFill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8" y="1551616"/>
            <a:ext cx="2225269" cy="166819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88" y="1551617"/>
            <a:ext cx="2225268" cy="166819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00" y="1551615"/>
            <a:ext cx="2225268" cy="166819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0" y="3250498"/>
            <a:ext cx="2225269" cy="1670789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88" y="3253090"/>
            <a:ext cx="2225268" cy="166819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23" y="3259671"/>
            <a:ext cx="2225268" cy="16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687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801</TotalTime>
  <Words>212</Words>
  <Application>Microsoft Office PowerPoint</Application>
  <PresentationFormat>นำเสนอทางหน้าจอ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Home</cp:lastModifiedBy>
  <cp:revision>30</cp:revision>
  <dcterms:created xsi:type="dcterms:W3CDTF">2022-04-12T04:19:59Z</dcterms:created>
  <dcterms:modified xsi:type="dcterms:W3CDTF">2022-04-25T07:57:49Z</dcterms:modified>
</cp:coreProperties>
</file>